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203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43"/>
    <a:srgbClr val="F1DBEE"/>
    <a:srgbClr val="E5C5E3"/>
    <a:srgbClr val="F4D8EF"/>
    <a:srgbClr val="EED2EA"/>
    <a:srgbClr val="EAB8E0"/>
    <a:srgbClr val="D9ABD6"/>
    <a:srgbClr val="702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8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5891626"/>
            <a:ext cx="21413232" cy="12533242"/>
          </a:xfrm>
        </p:spPr>
        <p:txBody>
          <a:bodyPr anchor="b"/>
          <a:lstStyle>
            <a:lvl1pPr algn="ctr">
              <a:defRPr sz="165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005" y="18908198"/>
            <a:ext cx="18894029" cy="8691601"/>
          </a:xfrm>
        </p:spPr>
        <p:txBody>
          <a:bodyPr/>
          <a:lstStyle>
            <a:lvl1pPr marL="0" indent="0" algn="ctr">
              <a:buNone/>
              <a:defRPr sz="6612"/>
            </a:lvl1pPr>
            <a:lvl2pPr marL="1259586" indent="0" algn="ctr">
              <a:buNone/>
              <a:defRPr sz="5510"/>
            </a:lvl2pPr>
            <a:lvl3pPr marL="2519172" indent="0" algn="ctr">
              <a:buNone/>
              <a:defRPr sz="4959"/>
            </a:lvl3pPr>
            <a:lvl4pPr marL="3778758" indent="0" algn="ctr">
              <a:buNone/>
              <a:defRPr sz="4408"/>
            </a:lvl4pPr>
            <a:lvl5pPr marL="5038344" indent="0" algn="ctr">
              <a:buNone/>
              <a:defRPr sz="4408"/>
            </a:lvl5pPr>
            <a:lvl6pPr marL="6297930" indent="0" algn="ctr">
              <a:buNone/>
              <a:defRPr sz="4408"/>
            </a:lvl6pPr>
            <a:lvl7pPr marL="7557516" indent="0" algn="ctr">
              <a:buNone/>
              <a:defRPr sz="4408"/>
            </a:lvl7pPr>
            <a:lvl8pPr marL="8817102" indent="0" algn="ctr">
              <a:buNone/>
              <a:defRPr sz="4408"/>
            </a:lvl8pPr>
            <a:lvl9pPr marL="10076688" indent="0" algn="ctr">
              <a:buNone/>
              <a:defRPr sz="44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6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4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8054" y="1916653"/>
            <a:ext cx="5432033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1954" y="1916653"/>
            <a:ext cx="15981199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3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833" y="8974945"/>
            <a:ext cx="21728133" cy="14974888"/>
          </a:xfrm>
        </p:spPr>
        <p:txBody>
          <a:bodyPr anchor="b"/>
          <a:lstStyle>
            <a:lvl1pPr>
              <a:defRPr sz="165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833" y="24091502"/>
            <a:ext cx="21728133" cy="7874940"/>
          </a:xfrm>
        </p:spPr>
        <p:txBody>
          <a:bodyPr/>
          <a:lstStyle>
            <a:lvl1pPr marL="0" indent="0">
              <a:buNone/>
              <a:defRPr sz="6612">
                <a:solidFill>
                  <a:schemeClr val="tx1"/>
                </a:solidFill>
              </a:defRPr>
            </a:lvl1pPr>
            <a:lvl2pPr marL="1259586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2pPr>
            <a:lvl3pPr marL="2519172" indent="0">
              <a:buNone/>
              <a:defRPr sz="4959">
                <a:solidFill>
                  <a:schemeClr val="tx1">
                    <a:tint val="75000"/>
                  </a:schemeClr>
                </a:solidFill>
              </a:defRPr>
            </a:lvl3pPr>
            <a:lvl4pPr marL="377875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4pPr>
            <a:lvl5pPr marL="5038344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5pPr>
            <a:lvl6pPr marL="6297930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6pPr>
            <a:lvl7pPr marL="7557516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7pPr>
            <a:lvl8pPr marL="8817102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8pPr>
            <a:lvl9pPr marL="1007668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953" y="9583264"/>
            <a:ext cx="10706616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3469" y="9583264"/>
            <a:ext cx="10706616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1916661"/>
            <a:ext cx="21728133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237" y="8824938"/>
            <a:ext cx="10657411" cy="4324966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237" y="13149904"/>
            <a:ext cx="1065741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3471" y="8824938"/>
            <a:ext cx="10709897" cy="4324966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3471" y="13149904"/>
            <a:ext cx="1070989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2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7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399982"/>
            <a:ext cx="8125088" cy="839993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898" y="5183304"/>
            <a:ext cx="12753469" cy="25583147"/>
          </a:xfrm>
        </p:spPr>
        <p:txBody>
          <a:bodyPr/>
          <a:lstStyle>
            <a:lvl1pPr>
              <a:defRPr sz="8816"/>
            </a:lvl1pPr>
            <a:lvl2pPr>
              <a:defRPr sz="7714"/>
            </a:lvl2pPr>
            <a:lvl3pPr>
              <a:defRPr sz="6612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799922"/>
            <a:ext cx="8125088" cy="20008190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2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399982"/>
            <a:ext cx="8125088" cy="839993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09898" y="5183304"/>
            <a:ext cx="12753469" cy="25583147"/>
          </a:xfrm>
        </p:spPr>
        <p:txBody>
          <a:bodyPr anchor="t"/>
          <a:lstStyle>
            <a:lvl1pPr marL="0" indent="0">
              <a:buNone/>
              <a:defRPr sz="8816"/>
            </a:lvl1pPr>
            <a:lvl2pPr marL="1259586" indent="0">
              <a:buNone/>
              <a:defRPr sz="7714"/>
            </a:lvl2pPr>
            <a:lvl3pPr marL="2519172" indent="0">
              <a:buNone/>
              <a:defRPr sz="6612"/>
            </a:lvl3pPr>
            <a:lvl4pPr marL="3778758" indent="0">
              <a:buNone/>
              <a:defRPr sz="5510"/>
            </a:lvl4pPr>
            <a:lvl5pPr marL="5038344" indent="0">
              <a:buNone/>
              <a:defRPr sz="5510"/>
            </a:lvl5pPr>
            <a:lvl6pPr marL="6297930" indent="0">
              <a:buNone/>
              <a:defRPr sz="5510"/>
            </a:lvl6pPr>
            <a:lvl7pPr marL="7557516" indent="0">
              <a:buNone/>
              <a:defRPr sz="5510"/>
            </a:lvl7pPr>
            <a:lvl8pPr marL="8817102" indent="0">
              <a:buNone/>
              <a:defRPr sz="5510"/>
            </a:lvl8pPr>
            <a:lvl9pPr marL="10076688" indent="0">
              <a:buNone/>
              <a:defRPr sz="55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799922"/>
            <a:ext cx="8125088" cy="20008190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0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34000">
              <a:schemeClr val="accent1">
                <a:lumMod val="60000"/>
                <a:lumOff val="40000"/>
              </a:schemeClr>
            </a:gs>
            <a:gs pos="100000">
              <a:srgbClr val="702E7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953" y="1916661"/>
            <a:ext cx="21728133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1953" y="9583264"/>
            <a:ext cx="21728133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1952" y="33366432"/>
            <a:ext cx="566820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489FA-630A-472A-A387-39E0C379C29D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4863" y="33366432"/>
            <a:ext cx="850231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1877" y="33366432"/>
            <a:ext cx="566820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4678-5302-400B-9E05-934E94656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6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172" rtl="0" eaLnBrk="1" latinLnBrk="0" hangingPunct="1">
        <a:lnSpc>
          <a:spcPct val="90000"/>
        </a:lnSpc>
        <a:spcBef>
          <a:spcPct val="0"/>
        </a:spcBef>
        <a:buNone/>
        <a:defRPr sz="121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793" indent="-629793" algn="l" defTabSz="2519172" rtl="0" eaLnBrk="1" latinLnBrk="0" hangingPunct="1">
        <a:lnSpc>
          <a:spcPct val="90000"/>
        </a:lnSpc>
        <a:spcBef>
          <a:spcPts val="2755"/>
        </a:spcBef>
        <a:buFont typeface="Arial" panose="020B0604020202020204" pitchFamily="34" charset="0"/>
        <a:buChar char="•"/>
        <a:defRPr sz="7714" kern="1200">
          <a:solidFill>
            <a:schemeClr val="tx1"/>
          </a:solidFill>
          <a:latin typeface="+mn-lt"/>
          <a:ea typeface="+mn-ea"/>
          <a:cs typeface="+mn-cs"/>
        </a:defRPr>
      </a:lvl1pPr>
      <a:lvl2pPr marL="1889379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2pPr>
      <a:lvl3pPr marL="3148965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0" kern="1200">
          <a:solidFill>
            <a:schemeClr val="tx1"/>
          </a:solidFill>
          <a:latin typeface="+mn-lt"/>
          <a:ea typeface="+mn-ea"/>
          <a:cs typeface="+mn-cs"/>
        </a:defRPr>
      </a:lvl3pPr>
      <a:lvl4pPr marL="4408551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4pPr>
      <a:lvl5pPr marL="5668137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5pPr>
      <a:lvl6pPr marL="6927723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8187309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9446895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706481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1pPr>
      <a:lvl2pPr marL="125958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3pPr>
      <a:lvl4pPr marL="377875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4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755751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8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59928D3-E366-3023-14BA-3A0544214207}"/>
              </a:ext>
            </a:extLst>
          </p:cNvPr>
          <p:cNvSpPr/>
          <p:nvPr/>
        </p:nvSpPr>
        <p:spPr>
          <a:xfrm>
            <a:off x="1193798" y="19080760"/>
            <a:ext cx="11301984" cy="58338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0325" cmpd="sng">
            <a:solidFill>
              <a:srgbClr val="FFD243"/>
            </a:solidFill>
            <a:prstDash val="sysDash"/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377A489-ABF4-608D-1DF5-4E52610164A4}"/>
              </a:ext>
            </a:extLst>
          </p:cNvPr>
          <p:cNvSpPr/>
          <p:nvPr/>
        </p:nvSpPr>
        <p:spPr>
          <a:xfrm>
            <a:off x="1168400" y="10082654"/>
            <a:ext cx="11300620" cy="87461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0325" cmpd="sng">
            <a:solidFill>
              <a:srgbClr val="FFD243"/>
            </a:solidFill>
            <a:prstDash val="sysDash"/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802782E-1BFC-EBD7-269E-C7E4D0BAB1AF}"/>
              </a:ext>
            </a:extLst>
          </p:cNvPr>
          <p:cNvSpPr/>
          <p:nvPr/>
        </p:nvSpPr>
        <p:spPr>
          <a:xfrm>
            <a:off x="12696256" y="10082654"/>
            <a:ext cx="11301984" cy="102361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0325" cmpd="sng">
            <a:solidFill>
              <a:srgbClr val="FFD243"/>
            </a:solidFill>
            <a:prstDash val="sysDash"/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8019017-E704-92D8-5130-9FFE89D8DE78}"/>
              </a:ext>
            </a:extLst>
          </p:cNvPr>
          <p:cNvSpPr/>
          <p:nvPr/>
        </p:nvSpPr>
        <p:spPr>
          <a:xfrm>
            <a:off x="12660708" y="20523199"/>
            <a:ext cx="11301984" cy="843280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0325" cmpd="sng">
            <a:solidFill>
              <a:srgbClr val="FFD243"/>
            </a:solidFill>
            <a:prstDash val="sysDash"/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65B4386-DDA3-8BB1-2563-D2FB996CEED9}"/>
              </a:ext>
            </a:extLst>
          </p:cNvPr>
          <p:cNvSpPr/>
          <p:nvPr/>
        </p:nvSpPr>
        <p:spPr>
          <a:xfrm>
            <a:off x="12584508" y="29159200"/>
            <a:ext cx="11301984" cy="56920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0325" cmpd="sng">
            <a:solidFill>
              <a:srgbClr val="FFD243"/>
            </a:solidFill>
            <a:prstDash val="sysDash"/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DDAB28E-AE05-1F5A-7121-C4BF2545E799}"/>
              </a:ext>
            </a:extLst>
          </p:cNvPr>
          <p:cNvSpPr/>
          <p:nvPr/>
        </p:nvSpPr>
        <p:spPr>
          <a:xfrm>
            <a:off x="1137652" y="25094407"/>
            <a:ext cx="11301984" cy="97109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0325" cmpd="sng">
            <a:solidFill>
              <a:srgbClr val="FFD243"/>
            </a:solidFill>
            <a:prstDash val="sysDash"/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70981C1-A81D-545B-6E66-360316DD9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57" y="10152223"/>
            <a:ext cx="1320828" cy="12055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63CE11-7884-753D-8787-B7F3BA19F1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045" y="29347077"/>
            <a:ext cx="1320828" cy="12055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1BEAB01-D778-3CAD-9785-88F8DFEE6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342" y="25333258"/>
            <a:ext cx="1320828" cy="12055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FD2BB1A-32EB-4757-22D2-FC1870548A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2847" y="20792108"/>
            <a:ext cx="1320828" cy="12055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F48CCD4-EFA0-25A3-70D8-5CDA3307F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57" y="19260535"/>
            <a:ext cx="1320828" cy="120558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D5C55A8-AEBB-6E01-5F08-AC47EE8B559F}"/>
              </a:ext>
            </a:extLst>
          </p:cNvPr>
          <p:cNvSpPr txBox="1"/>
          <p:nvPr/>
        </p:nvSpPr>
        <p:spPr>
          <a:xfrm>
            <a:off x="2891485" y="10828956"/>
            <a:ext cx="26671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71F72A-6228-F18F-7F44-DD20C94C885C}"/>
              </a:ext>
            </a:extLst>
          </p:cNvPr>
          <p:cNvSpPr txBox="1"/>
          <p:nvPr/>
        </p:nvSpPr>
        <p:spPr>
          <a:xfrm>
            <a:off x="2738513" y="26067700"/>
            <a:ext cx="4279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Results and discussion: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1B3C36-0303-7E3B-A558-75D20099BF81}"/>
              </a:ext>
            </a:extLst>
          </p:cNvPr>
          <p:cNvSpPr txBox="1"/>
          <p:nvPr/>
        </p:nvSpPr>
        <p:spPr>
          <a:xfrm>
            <a:off x="14108873" y="30056381"/>
            <a:ext cx="2667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References: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833795-2EE3-1DBC-1757-B30BF74505C4}"/>
              </a:ext>
            </a:extLst>
          </p:cNvPr>
          <p:cNvSpPr txBox="1"/>
          <p:nvPr/>
        </p:nvSpPr>
        <p:spPr>
          <a:xfrm>
            <a:off x="2891484" y="19966765"/>
            <a:ext cx="3100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Introduction:</a:t>
            </a:r>
            <a:endParaRPr lang="en-US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C15686-6CC8-5A26-9344-2CEDAC1F8ABC}"/>
              </a:ext>
            </a:extLst>
          </p:cNvPr>
          <p:cNvSpPr txBox="1"/>
          <p:nvPr/>
        </p:nvSpPr>
        <p:spPr>
          <a:xfrm>
            <a:off x="14393675" y="21512890"/>
            <a:ext cx="2667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sz="3200" dirty="0"/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06B187EE-798E-D1FA-FABE-568434FC5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018" y="22263615"/>
            <a:ext cx="11366674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28" name="TextBox 20">
            <a:extLst>
              <a:ext uri="{FF2B5EF4-FFF2-40B4-BE49-F238E27FC236}">
                <a16:creationId xmlns:a16="http://schemas.microsoft.com/office/drawing/2014/main" id="{3DCA602A-1607-EF0A-5591-2AC010A22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077" y="26821287"/>
            <a:ext cx="11194674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34E2FE27-AF34-A9A6-6894-A32AB8C86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3073" y="30910199"/>
            <a:ext cx="11301984" cy="39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30" name="TextBox 20">
            <a:extLst>
              <a:ext uri="{FF2B5EF4-FFF2-40B4-BE49-F238E27FC236}">
                <a16:creationId xmlns:a16="http://schemas.microsoft.com/office/drawing/2014/main" id="{7A7D8FB8-837A-8629-0E2D-0439E61B2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078" y="20764947"/>
            <a:ext cx="11194673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31" name="TextBox 20">
            <a:extLst>
              <a:ext uri="{FF2B5EF4-FFF2-40B4-BE49-F238E27FC236}">
                <a16:creationId xmlns:a16="http://schemas.microsoft.com/office/drawing/2014/main" id="{F97D4F85-229C-3539-FC84-C273D4159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11671218"/>
            <a:ext cx="11194673" cy="3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68E333-0B89-A6C4-9CF8-0D9428F14810}"/>
              </a:ext>
            </a:extLst>
          </p:cNvPr>
          <p:cNvSpPr txBox="1"/>
          <p:nvPr/>
        </p:nvSpPr>
        <p:spPr>
          <a:xfrm>
            <a:off x="14605425" y="10971847"/>
            <a:ext cx="8107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Materials and Method (Or Experimental):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637BD-F996-C9AB-022B-CA51EA06B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626" y="10260230"/>
            <a:ext cx="1320828" cy="1205588"/>
          </a:xfrm>
          <a:prstGeom prst="rect">
            <a:avLst/>
          </a:prstGeom>
        </p:spPr>
      </p:pic>
      <p:sp>
        <p:nvSpPr>
          <p:cNvPr id="5" name="TextBox 20">
            <a:extLst>
              <a:ext uri="{FF2B5EF4-FFF2-40B4-BE49-F238E27FC236}">
                <a16:creationId xmlns:a16="http://schemas.microsoft.com/office/drawing/2014/main" id="{CDEC16FE-EFD7-F170-4773-DA819E447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8044" y="11725286"/>
            <a:ext cx="11163137" cy="100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2" tIns="40806" rIns="81612" bIns="40806">
            <a:spAutoFit/>
          </a:bodyPr>
          <a:lstStyle>
            <a:lvl1pPr indent="436563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here........</a:t>
            </a:r>
          </a:p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27657" algn="just" defTabSz="89574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6C8348-C501-0513-96A0-AB7AB37AB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78" y="65837"/>
            <a:ext cx="24788394" cy="6194607"/>
          </a:xfrm>
          <a:prstGeom prst="roundRect">
            <a:avLst>
              <a:gd name="adj" fmla="val 16667"/>
            </a:avLst>
          </a:prstGeom>
          <a:ln w="76200">
            <a:solidFill>
              <a:srgbClr val="FFD243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CA1BE5-90BD-F69E-4FCB-ADAE38CB444A}"/>
              </a:ext>
            </a:extLst>
          </p:cNvPr>
          <p:cNvSpPr/>
          <p:nvPr/>
        </p:nvSpPr>
        <p:spPr>
          <a:xfrm>
            <a:off x="3222719" y="5673216"/>
            <a:ext cx="18145363" cy="4229663"/>
          </a:xfrm>
          <a:prstGeom prst="roundRect">
            <a:avLst>
              <a:gd name="adj" fmla="val 34391"/>
            </a:avLst>
          </a:prstGeom>
          <a:solidFill>
            <a:schemeClr val="bg1">
              <a:lumMod val="95000"/>
            </a:schemeClr>
          </a:solidFill>
          <a:ln w="60325" cmpd="sng">
            <a:solidFill>
              <a:srgbClr val="FFD243"/>
            </a:solidFill>
            <a:miter lim="800000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717095" eaLnBrk="0" fontAlgn="base" hangingPunct="0">
              <a:spcBef>
                <a:spcPct val="0"/>
              </a:spcBef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717095" eaLnBrk="0" fontAlgn="base" hangingPunct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Title: Times New Roman 36, Bold, at center </a:t>
            </a: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32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GB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Name,</a:t>
            </a:r>
            <a:r>
              <a:rPr lang="en-GB" sz="3200" b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Full </a:t>
            </a:r>
            <a:r>
              <a:rPr lang="en-GB" sz="3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GB" sz="3200" b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Full Name*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 list: Times New Roman  32,  bold. Underline presenter of  the article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en-GB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--------, Faculty of --------, University name, City, Country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i="1" baseline="300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en-GB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--------, Faculty of --------, University name, City, Country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ctr">
              <a:spcBef>
                <a:spcPts val="1200"/>
              </a:spcBef>
              <a:spcAft>
                <a:spcPts val="600"/>
              </a:spcAft>
            </a:pPr>
            <a:r>
              <a:rPr lang="en-GB" sz="2800" i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 example@example.com (Times New Roman size; 28 and italic, central</a:t>
            </a:r>
            <a:r>
              <a:rPr lang="en-GB" sz="1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717095" eaLnBrk="0" fontAlgn="base" hangingPunct="0">
              <a:spcBef>
                <a:spcPct val="0"/>
              </a:spcBef>
              <a:tabLst>
                <a:tab pos="184048" algn="l"/>
              </a:tabLst>
            </a:pPr>
            <a:endParaRPr lang="en-US" altLang="fa-I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176</TotalTime>
  <Words>123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bpservice.ir</dc:creator>
  <cp:lastModifiedBy>bpservice.ir</cp:lastModifiedBy>
  <cp:revision>9</cp:revision>
  <dcterms:created xsi:type="dcterms:W3CDTF">2023-08-10T19:09:47Z</dcterms:created>
  <dcterms:modified xsi:type="dcterms:W3CDTF">2023-08-25T16:34:40Z</dcterms:modified>
</cp:coreProperties>
</file>